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5AA5-C101-463A-AA24-CE3F4AAC4C9C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ED6E3-0D83-46FF-8463-7A92227F9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2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5AA5-C101-463A-AA24-CE3F4AAC4C9C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ED6E3-0D83-46FF-8463-7A92227F9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5AA5-C101-463A-AA24-CE3F4AAC4C9C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ED6E3-0D83-46FF-8463-7A92227F9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8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5AA5-C101-463A-AA24-CE3F4AAC4C9C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ED6E3-0D83-46FF-8463-7A92227F9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686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5AA5-C101-463A-AA24-CE3F4AAC4C9C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ED6E3-0D83-46FF-8463-7A92227F9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29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5AA5-C101-463A-AA24-CE3F4AAC4C9C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ED6E3-0D83-46FF-8463-7A92227F9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0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5AA5-C101-463A-AA24-CE3F4AAC4C9C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ED6E3-0D83-46FF-8463-7A92227F9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9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5AA5-C101-463A-AA24-CE3F4AAC4C9C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ED6E3-0D83-46FF-8463-7A92227F9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7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5AA5-C101-463A-AA24-CE3F4AAC4C9C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ED6E3-0D83-46FF-8463-7A92227F9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9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5AA5-C101-463A-AA24-CE3F4AAC4C9C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ED6E3-0D83-46FF-8463-7A92227F9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5AA5-C101-463A-AA24-CE3F4AAC4C9C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ED6E3-0D83-46FF-8463-7A92227F9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09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05AA5-C101-463A-AA24-CE3F4AAC4C9C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ED6E3-0D83-46FF-8463-7A92227F9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môn</a:t>
            </a:r>
            <a:r>
              <a:rPr lang="en-US" dirty="0" smtClean="0"/>
              <a:t> </a:t>
            </a:r>
            <a:r>
              <a:rPr lang="en-US" dirty="0" err="1" smtClean="0"/>
              <a:t>Xử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song </a:t>
            </a:r>
            <a:r>
              <a:rPr lang="en-US" dirty="0" err="1" smtClean="0"/>
              <a:t>song</a:t>
            </a:r>
            <a:r>
              <a:rPr lang="en-US" dirty="0" smtClean="0"/>
              <a:t> –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bố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MT2010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A01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Theo thông báo Phòng Đào Tạo P.202A4 được chuyển sang 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P.110B6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(GĐ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từ 16/08 đến 26/08/13 do P.202A4 đang sửa chữa.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3-4,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3/9/2013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TNB1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KSTN2010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MT2010.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multithread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POSIX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pThread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/C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Linux OS).</a:t>
            </a:r>
          </a:p>
          <a:p>
            <a:pPr lvl="1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E-mail: hungnq2@cse.hcmut.edu.vn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699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Thay đổi phòng học môn Xử lý song song – Hệ phân bố</vt:lpstr>
    </vt:vector>
  </TitlesOfParts>
  <Company>CSE-HCMUT.EDU.VN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Quang Hung</dc:creator>
  <cp:lastModifiedBy>Nguyen Quang Hung</cp:lastModifiedBy>
  <cp:revision>3</cp:revision>
  <cp:lastPrinted>2013-08-21T03:31:28Z</cp:lastPrinted>
  <dcterms:created xsi:type="dcterms:W3CDTF">2013-08-21T03:23:05Z</dcterms:created>
  <dcterms:modified xsi:type="dcterms:W3CDTF">2013-08-21T03:47:23Z</dcterms:modified>
</cp:coreProperties>
</file>